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87" r:id="rId6"/>
    <p:sldId id="260" r:id="rId7"/>
    <p:sldId id="263" r:id="rId8"/>
    <p:sldId id="288" r:id="rId9"/>
    <p:sldId id="280" r:id="rId10"/>
    <p:sldId id="281" r:id="rId11"/>
    <p:sldId id="265" r:id="rId12"/>
    <p:sldId id="289" r:id="rId13"/>
    <p:sldId id="290" r:id="rId14"/>
    <p:sldId id="282" r:id="rId15"/>
    <p:sldId id="283" r:id="rId16"/>
    <p:sldId id="284" r:id="rId17"/>
    <p:sldId id="276" r:id="rId18"/>
    <p:sldId id="286" r:id="rId19"/>
    <p:sldId id="277" r:id="rId20"/>
    <p:sldId id="272" r:id="rId21"/>
    <p:sldId id="268" r:id="rId22"/>
    <p:sldId id="269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re Sugar" panose="020B0604020202020204" charset="0"/>
      <p:regular r:id="rId29"/>
    </p:embeddedFont>
    <p:embeddedFont>
      <p:font typeface="Nunito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150" autoAdjust="0"/>
  </p:normalViewPr>
  <p:slideViewPr>
    <p:cSldViewPr>
      <p:cViewPr varScale="1">
        <p:scale>
          <a:sx n="39" d="100"/>
          <a:sy n="39" d="100"/>
        </p:scale>
        <p:origin x="8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1B7FA-47F9-41D7-A6D6-6C9D3F63BA6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A1E1-D720-4D52-AF4B-44DC0D1BB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your classroom.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5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your classroom.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your classroom.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1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chant again. Say the words with </a:t>
            </a:r>
            <a:r>
              <a:rPr lang="en-US" dirty="0" err="1"/>
              <a:t>oor</a:t>
            </a:r>
            <a:r>
              <a:rPr lang="en-US" dirty="0"/>
              <a:t>, our and </a:t>
            </a:r>
            <a:r>
              <a:rPr lang="en-US" dirty="0" err="1"/>
              <a:t>ou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6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2.pn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20" Type="http://schemas.openxmlformats.org/officeDocument/2006/relationships/image" Target="../media/image91.png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31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30.png"/><Relationship Id="rId9" Type="http://schemas.openxmlformats.org/officeDocument/2006/relationships/image" Target="../media/image55.svg"/><Relationship Id="rId14" Type="http://schemas.openxmlformats.org/officeDocument/2006/relationships/image" Target="../media/image71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63.svg"/><Relationship Id="rId1" Type="http://schemas.microsoft.com/office/2007/relationships/media" Target="../media/media3.mp3"/><Relationship Id="rId6" Type="http://schemas.openxmlformats.org/officeDocument/2006/relationships/image" Target="../media/image31.sv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9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63.svg"/><Relationship Id="rId1" Type="http://schemas.microsoft.com/office/2007/relationships/media" Target="../media/media3.mp3"/><Relationship Id="rId6" Type="http://schemas.openxmlformats.org/officeDocument/2006/relationships/image" Target="../media/image31.sv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9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63.svg"/><Relationship Id="rId1" Type="http://schemas.microsoft.com/office/2007/relationships/media" Target="../media/media3.mp3"/><Relationship Id="rId6" Type="http://schemas.openxmlformats.org/officeDocument/2006/relationships/image" Target="../media/image31.sv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9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1.png"/><Relationship Id="rId7" Type="http://schemas.openxmlformats.org/officeDocument/2006/relationships/image" Target="../media/image65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microsoft.com/office/2007/relationships/media" Target="../media/media2.mp3"/><Relationship Id="rId6" Type="http://schemas.openxmlformats.org/officeDocument/2006/relationships/image" Target="../media/image31.svg"/><Relationship Id="rId11" Type="http://schemas.openxmlformats.org/officeDocument/2006/relationships/image" Target="../media/image67.png"/><Relationship Id="rId5" Type="http://schemas.openxmlformats.org/officeDocument/2006/relationships/image" Target="../media/image30.png"/><Relationship Id="rId15" Type="http://schemas.openxmlformats.org/officeDocument/2006/relationships/image" Target="../media/image71.png"/><Relationship Id="rId23" Type="http://schemas.openxmlformats.org/officeDocument/2006/relationships/image" Target="../media/image19.png"/><Relationship Id="rId10" Type="http://schemas.openxmlformats.org/officeDocument/2006/relationships/image" Target="../media/image55.sv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4.png"/><Relationship Id="rId14" Type="http://schemas.openxmlformats.org/officeDocument/2006/relationships/image" Target="../media/image70.svg"/><Relationship Id="rId22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4.pn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96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18" Type="http://schemas.openxmlformats.org/officeDocument/2006/relationships/image" Target="../media/image109.svg"/><Relationship Id="rId3" Type="http://schemas.openxmlformats.org/officeDocument/2006/relationships/image" Target="../media/image31.sv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17" Type="http://schemas.openxmlformats.org/officeDocument/2006/relationships/image" Target="../media/image108.png"/><Relationship Id="rId2" Type="http://schemas.openxmlformats.org/officeDocument/2006/relationships/image" Target="../media/image30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102.png"/><Relationship Id="rId5" Type="http://schemas.openxmlformats.org/officeDocument/2006/relationships/image" Target="../media/image54.png"/><Relationship Id="rId15" Type="http://schemas.openxmlformats.org/officeDocument/2006/relationships/image" Target="../media/image106.png"/><Relationship Id="rId10" Type="http://schemas.openxmlformats.org/officeDocument/2006/relationships/image" Target="../media/image101.svg"/><Relationship Id="rId19" Type="http://schemas.openxmlformats.org/officeDocument/2006/relationships/image" Target="../media/image19.png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31.svg"/><Relationship Id="rId7" Type="http://schemas.openxmlformats.org/officeDocument/2006/relationships/image" Target="../media/image111.svg"/><Relationship Id="rId12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66.svg"/><Relationship Id="rId10" Type="http://schemas.openxmlformats.org/officeDocument/2006/relationships/image" Target="../media/image114.png"/><Relationship Id="rId4" Type="http://schemas.openxmlformats.org/officeDocument/2006/relationships/image" Target="../media/image65.png"/><Relationship Id="rId9" Type="http://schemas.openxmlformats.org/officeDocument/2006/relationships/image" Target="../media/image113.svg"/><Relationship Id="rId1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png"/><Relationship Id="rId3" Type="http://schemas.openxmlformats.org/officeDocument/2006/relationships/image" Target="../media/image31.svg"/><Relationship Id="rId21" Type="http://schemas.openxmlformats.org/officeDocument/2006/relationships/image" Target="../media/image19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hyperlink" Target="https://www.youtube.com/watch?v=p3XPRgf4qG4" TargetMode="External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7.svg"/><Relationship Id="rId3" Type="http://schemas.openxmlformats.org/officeDocument/2006/relationships/image" Target="../media/image31.svg"/><Relationship Id="rId21" Type="http://schemas.openxmlformats.org/officeDocument/2006/relationships/image" Target="../media/image50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5" Type="http://schemas.openxmlformats.org/officeDocument/2006/relationships/image" Target="../media/image19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3.pn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23" Type="http://schemas.openxmlformats.org/officeDocument/2006/relationships/image" Target="../media/image52.png"/><Relationship Id="rId10" Type="http://schemas.openxmlformats.org/officeDocument/2006/relationships/image" Target="../media/image38.png"/><Relationship Id="rId19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audio" Target="../media/media1.mp3"/><Relationship Id="rId16" Type="http://schemas.openxmlformats.org/officeDocument/2006/relationships/image" Target="../media/image91.png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audio" Target="../media/media1.mp3"/><Relationship Id="rId16" Type="http://schemas.openxmlformats.org/officeDocument/2006/relationships/image" Target="../media/image91.png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30.png"/><Relationship Id="rId21" Type="http://schemas.openxmlformats.org/officeDocument/2006/relationships/image" Target="../media/image79.svg"/><Relationship Id="rId7" Type="http://schemas.openxmlformats.org/officeDocument/2006/relationships/image" Target="../media/image54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31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7019" y="1670293"/>
            <a:ext cx="13453962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163293" y="1028700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557" y="7553626"/>
            <a:ext cx="2620274" cy="2704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4291" y="7582201"/>
            <a:ext cx="3367139" cy="2442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9298">
            <a:off x="14424176" y="2534116"/>
            <a:ext cx="588964" cy="1732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73357" y="5632417"/>
            <a:ext cx="660080" cy="6600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1708">
            <a:off x="3732468" y="5936131"/>
            <a:ext cx="756699" cy="433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7737" y="2547394"/>
            <a:ext cx="707523" cy="711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6059" y="2156398"/>
            <a:ext cx="1463056" cy="585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33245" y="5736247"/>
            <a:ext cx="1842126" cy="4387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69342" y="3359918"/>
            <a:ext cx="111493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BEC"/>
                </a:solidFill>
                <a:latin typeface="More Sugar"/>
              </a:rPr>
              <a:t>Unit 12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  <a:latin typeface="More Sugar"/>
              </a:rPr>
              <a:t>Those are our computers.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38775" y="6896501"/>
            <a:ext cx="6610449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FFFBEC"/>
                </a:solidFill>
                <a:latin typeface="Nunito"/>
              </a:rPr>
              <a:t>Lesson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8EC31F-BA8B-6B09-9F24-BEEA73E602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6593" y="3270926"/>
            <a:ext cx="63826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Work in groups</a:t>
            </a:r>
          </a:p>
        </p:txBody>
      </p:sp>
      <p:sp>
        <p:nvSpPr>
          <p:cNvPr id="4" name="Google Shape;1135;p42">
            <a:extLst>
              <a:ext uri="{FF2B5EF4-FFF2-40B4-BE49-F238E27FC236}">
                <a16:creationId xmlns:a16="http://schemas.microsoft.com/office/drawing/2014/main" id="{41E0718F-D4B5-7EE7-7957-47A9051E9273}"/>
              </a:ext>
            </a:extLst>
          </p:cNvPr>
          <p:cNvSpPr txBox="1">
            <a:spLocks/>
          </p:cNvSpPr>
          <p:nvPr/>
        </p:nvSpPr>
        <p:spPr>
          <a:xfrm>
            <a:off x="-950524" y="6319096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22731A9C-939B-E0BD-AC84-7F2DA6B0B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839509" y="7948760"/>
            <a:ext cx="956775" cy="956775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2CE7E40-B9D6-94C3-F12B-035F8E1505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56973" y="2871791"/>
            <a:ext cx="5825291" cy="413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18B6ED-09AE-E81E-032F-A45D2DC7BF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1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25294" y="-2407285"/>
            <a:ext cx="2280156" cy="879978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053437" y="-2707028"/>
            <a:ext cx="2280156" cy="8958704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4710950" y="1269378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Listen and Point</a:t>
            </a:r>
          </a:p>
        </p:txBody>
      </p:sp>
      <p:sp>
        <p:nvSpPr>
          <p:cNvPr id="6" name="AutoShape 6"/>
          <p:cNvSpPr/>
          <p:nvPr/>
        </p:nvSpPr>
        <p:spPr>
          <a:xfrm>
            <a:off x="811751" y="3530458"/>
            <a:ext cx="16485649" cy="732804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143000" y="3778342"/>
            <a:ext cx="16630932" cy="669915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80489" flipH="1" flipV="1">
            <a:off x="670337" y="3047751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284C2E-12F3-4ABF-5452-14549158C9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0118" y="4613959"/>
            <a:ext cx="16215548" cy="5241522"/>
          </a:xfrm>
          <a:prstGeom prst="rect">
            <a:avLst/>
          </a:prstGeom>
        </p:spPr>
      </p:pic>
      <p:pic>
        <p:nvPicPr>
          <p:cNvPr id="8" name="FAFSE National 3 SB Track 148 02">
            <a:hlinkClick r:id="" action="ppaction://media"/>
            <a:extLst>
              <a:ext uri="{FF2B5EF4-FFF2-40B4-BE49-F238E27FC236}">
                <a16:creationId xmlns:a16="http://schemas.microsoft.com/office/drawing/2014/main" id="{F971061B-9A46-08FD-2B32-316D74D20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002150" y="1397404"/>
            <a:ext cx="976122" cy="976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25294" y="-2407285"/>
            <a:ext cx="2280156" cy="879978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053437" y="-2707028"/>
            <a:ext cx="2280156" cy="8958704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4710950" y="1269378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Listen and Repeat</a:t>
            </a:r>
          </a:p>
        </p:txBody>
      </p:sp>
      <p:sp>
        <p:nvSpPr>
          <p:cNvPr id="6" name="AutoShape 6"/>
          <p:cNvSpPr/>
          <p:nvPr/>
        </p:nvSpPr>
        <p:spPr>
          <a:xfrm>
            <a:off x="811751" y="3530458"/>
            <a:ext cx="16485649" cy="732804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143000" y="3778342"/>
            <a:ext cx="16630932" cy="669915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80489" flipH="1" flipV="1">
            <a:off x="670337" y="3047751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284C2E-12F3-4ABF-5452-14549158C9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0118" y="4613959"/>
            <a:ext cx="16215548" cy="5241522"/>
          </a:xfrm>
          <a:prstGeom prst="rect">
            <a:avLst/>
          </a:prstGeom>
        </p:spPr>
      </p:pic>
      <p:pic>
        <p:nvPicPr>
          <p:cNvPr id="8" name="FAFSE National 3 SB Track 148 02">
            <a:hlinkClick r:id="" action="ppaction://media"/>
            <a:extLst>
              <a:ext uri="{FF2B5EF4-FFF2-40B4-BE49-F238E27FC236}">
                <a16:creationId xmlns:a16="http://schemas.microsoft.com/office/drawing/2014/main" id="{4FFE94BF-8B6B-37BB-31E9-53086669C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002150" y="1397404"/>
            <a:ext cx="976122" cy="9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4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25294" y="-2407285"/>
            <a:ext cx="2280156" cy="879978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053437" y="-2707028"/>
            <a:ext cx="2280156" cy="8958704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4710950" y="1269378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Listen and Chant</a:t>
            </a:r>
          </a:p>
        </p:txBody>
      </p:sp>
      <p:sp>
        <p:nvSpPr>
          <p:cNvPr id="6" name="AutoShape 6"/>
          <p:cNvSpPr/>
          <p:nvPr/>
        </p:nvSpPr>
        <p:spPr>
          <a:xfrm>
            <a:off x="811751" y="3530458"/>
            <a:ext cx="16485649" cy="732804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143000" y="3778342"/>
            <a:ext cx="16630932" cy="669915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80489" flipH="1" flipV="1">
            <a:off x="670337" y="3047751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284C2E-12F3-4ABF-5452-14549158C9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0118" y="4613959"/>
            <a:ext cx="16215548" cy="5241522"/>
          </a:xfrm>
          <a:prstGeom prst="rect">
            <a:avLst/>
          </a:prstGeom>
        </p:spPr>
      </p:pic>
      <p:pic>
        <p:nvPicPr>
          <p:cNvPr id="8" name="FAFSE National 3 SB Track 148 02">
            <a:hlinkClick r:id="" action="ppaction://media"/>
            <a:extLst>
              <a:ext uri="{FF2B5EF4-FFF2-40B4-BE49-F238E27FC236}">
                <a16:creationId xmlns:a16="http://schemas.microsoft.com/office/drawing/2014/main" id="{49E1C25D-4DC4-8BB4-9713-78988B226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002150" y="1397404"/>
            <a:ext cx="976122" cy="9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6593" y="3270926"/>
            <a:ext cx="63826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Work in groups</a:t>
            </a:r>
          </a:p>
        </p:txBody>
      </p:sp>
      <p:sp>
        <p:nvSpPr>
          <p:cNvPr id="4" name="Google Shape;1135;p42">
            <a:extLst>
              <a:ext uri="{FF2B5EF4-FFF2-40B4-BE49-F238E27FC236}">
                <a16:creationId xmlns:a16="http://schemas.microsoft.com/office/drawing/2014/main" id="{41E0718F-D4B5-7EE7-7957-47A9051E9273}"/>
              </a:ext>
            </a:extLst>
          </p:cNvPr>
          <p:cNvSpPr txBox="1">
            <a:spLocks/>
          </p:cNvSpPr>
          <p:nvPr/>
        </p:nvSpPr>
        <p:spPr>
          <a:xfrm>
            <a:off x="-950524" y="6319096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22731A9C-939B-E0BD-AC84-7F2DA6B0B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39509" y="7948760"/>
            <a:ext cx="956775" cy="956775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2CE7E40-B9D6-94C3-F12B-035F8E1505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56973" y="2871791"/>
            <a:ext cx="5825291" cy="413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18B6ED-09AE-E81E-032F-A45D2DC7BF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1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1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822164" y="-2904154"/>
            <a:ext cx="2280156" cy="9793520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591884" y="-3245476"/>
            <a:ext cx="2280156" cy="10035599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5091015" y="1345713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Look, Write and Say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DFFB5-61C3-2730-9E7B-2E168980D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8115" y="3379033"/>
            <a:ext cx="10210800" cy="68901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29927" y="7642772"/>
            <a:ext cx="2375145" cy="24647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06727C-2A2B-32E7-27A6-EEE46DED38AA}"/>
              </a:ext>
            </a:extLst>
          </p:cNvPr>
          <p:cNvSpPr/>
          <p:nvPr/>
        </p:nvSpPr>
        <p:spPr>
          <a:xfrm>
            <a:off x="10972800" y="5600700"/>
            <a:ext cx="17572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B1EA7B-47FE-7828-1E46-098F26ADBF3C}"/>
              </a:ext>
            </a:extLst>
          </p:cNvPr>
          <p:cNvSpPr/>
          <p:nvPr/>
        </p:nvSpPr>
        <p:spPr>
          <a:xfrm>
            <a:off x="5850776" y="9270034"/>
            <a:ext cx="160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558E09-CE36-4F96-CC95-C9B727EF040D}"/>
              </a:ext>
            </a:extLst>
          </p:cNvPr>
          <p:cNvSpPr/>
          <p:nvPr/>
        </p:nvSpPr>
        <p:spPr>
          <a:xfrm>
            <a:off x="11200722" y="9270034"/>
            <a:ext cx="11810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tour</a:t>
            </a:r>
          </a:p>
        </p:txBody>
      </p:sp>
    </p:spTree>
    <p:extLst>
      <p:ext uri="{BB962C8B-B14F-4D97-AF65-F5344CB8AC3E}">
        <p14:creationId xmlns:p14="http://schemas.microsoft.com/office/powerpoint/2010/main" val="9833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05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25294" y="-2407285"/>
            <a:ext cx="2280156" cy="879978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053437" y="-2707028"/>
            <a:ext cx="2280156" cy="8958704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4710950" y="1269378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Game</a:t>
            </a:r>
          </a:p>
        </p:txBody>
      </p:sp>
      <p:sp>
        <p:nvSpPr>
          <p:cNvPr id="6" name="AutoShape 6"/>
          <p:cNvSpPr/>
          <p:nvPr/>
        </p:nvSpPr>
        <p:spPr>
          <a:xfrm>
            <a:off x="4572000" y="3530458"/>
            <a:ext cx="9100868" cy="732804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4996472" y="3778342"/>
            <a:ext cx="9100868" cy="669915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4201892" y="3479834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A1C20306-BBA2-6FE3-C644-A868E2C0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2993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2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14112" y="2249387"/>
            <a:ext cx="3787770" cy="4967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5890" y="528980"/>
            <a:ext cx="7856220" cy="9229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78630" y="2748164"/>
            <a:ext cx="5930740" cy="256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dirty="0">
                <a:solidFill>
                  <a:srgbClr val="51604D"/>
                </a:solidFill>
                <a:latin typeface="More Sugar"/>
              </a:rPr>
              <a:t>Welcome, Students!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32264" y="5635407"/>
            <a:ext cx="4796226" cy="43078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14112" y="7200900"/>
            <a:ext cx="3408343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156E3-369C-22D1-6889-5274A2914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38A918-FEE9-32B2-86E8-E2FE4267382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0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5929" y="-747790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467392" y="3085650"/>
            <a:ext cx="5791908" cy="5657850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27010" r="-29558" b="-7253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147404" y="-1524577"/>
            <a:ext cx="1993192" cy="7438930"/>
            <a:chOff x="0" y="0"/>
            <a:chExt cx="1917354" cy="715588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931685" cy="7187942"/>
            </a:xfrm>
            <a:custGeom>
              <a:avLst/>
              <a:gdLst/>
              <a:ahLst/>
              <a:cxnLst/>
              <a:rect l="l" t="t" r="r" b="b"/>
              <a:pathLst>
                <a:path w="1931685" h="7187942">
                  <a:moveTo>
                    <a:pt x="63030" y="6594388"/>
                  </a:moveTo>
                  <a:cubicBezTo>
                    <a:pt x="63030" y="6594388"/>
                    <a:pt x="0" y="634782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38611" y="6965"/>
                  </a:cubicBezTo>
                  <a:lnTo>
                    <a:pt x="1038613" y="6965"/>
                  </a:lnTo>
                  <a:cubicBezTo>
                    <a:pt x="1255360" y="16819"/>
                    <a:pt x="1459675" y="36481"/>
                    <a:pt x="1593863" y="101690"/>
                  </a:cubicBezTo>
                  <a:cubicBezTo>
                    <a:pt x="1849909" y="226120"/>
                    <a:pt x="1931684" y="459160"/>
                    <a:pt x="1926196" y="704684"/>
                  </a:cubicBezTo>
                  <a:cubicBezTo>
                    <a:pt x="1926196" y="704684"/>
                    <a:pt x="1882909" y="1013073"/>
                    <a:pt x="1890342" y="1248607"/>
                  </a:cubicBezTo>
                  <a:cubicBezTo>
                    <a:pt x="1897465" y="6336190"/>
                    <a:pt x="1904622" y="6531793"/>
                    <a:pt x="1904622" y="6531793"/>
                  </a:cubicBezTo>
                  <a:cubicBezTo>
                    <a:pt x="1887940" y="6747525"/>
                    <a:pt x="1773296" y="6958137"/>
                    <a:pt x="1576427" y="7069761"/>
                  </a:cubicBezTo>
                  <a:cubicBezTo>
                    <a:pt x="1426076" y="7155010"/>
                    <a:pt x="1228045" y="7170107"/>
                    <a:pt x="965965" y="7159366"/>
                  </a:cubicBezTo>
                  <a:lnTo>
                    <a:pt x="965962" y="7159366"/>
                  </a:lnTo>
                  <a:cubicBezTo>
                    <a:pt x="645952" y="7154089"/>
                    <a:pt x="384604" y="7187942"/>
                    <a:pt x="254278" y="7078784"/>
                  </a:cubicBezTo>
                  <a:cubicBezTo>
                    <a:pt x="145767" y="6987899"/>
                    <a:pt x="81795" y="6794588"/>
                    <a:pt x="63030" y="6594388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18011" y="1583436"/>
            <a:ext cx="6651978" cy="121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0"/>
              </a:lnSpc>
            </a:pPr>
            <a:r>
              <a:rPr lang="en-US" sz="7900" spc="118" dirty="0">
                <a:solidFill>
                  <a:srgbClr val="333034"/>
                </a:solidFill>
                <a:latin typeface="More Sugar"/>
              </a:rPr>
              <a:t>Homework</a:t>
            </a:r>
          </a:p>
        </p:txBody>
      </p:sp>
      <p:sp>
        <p:nvSpPr>
          <p:cNvPr id="8" name="AutoShape 8"/>
          <p:cNvSpPr/>
          <p:nvPr/>
        </p:nvSpPr>
        <p:spPr>
          <a:xfrm>
            <a:off x="1581673" y="3864947"/>
            <a:ext cx="7471613" cy="4296734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28700" y="4007383"/>
            <a:ext cx="7740625" cy="4116233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067540">
            <a:off x="8354015" y="3758181"/>
            <a:ext cx="670274" cy="7089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42931" y="6724326"/>
            <a:ext cx="3062263" cy="3245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1340" y="548582"/>
            <a:ext cx="3201754" cy="26429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634371" y="787605"/>
            <a:ext cx="1797222" cy="32197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9850" y="8533679"/>
            <a:ext cx="2996140" cy="11984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90399" y="9132907"/>
            <a:ext cx="622221" cy="630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682712">
            <a:off x="5856220" y="8752070"/>
            <a:ext cx="949934" cy="761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6AE424-009C-1FD0-96A2-C1B99A0DBA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71FF781A-3A67-8F57-CE95-F619F41F1438}"/>
              </a:ext>
            </a:extLst>
          </p:cNvPr>
          <p:cNvSpPr txBox="1"/>
          <p:nvPr/>
        </p:nvSpPr>
        <p:spPr>
          <a:xfrm>
            <a:off x="1676400" y="4416798"/>
            <a:ext cx="7239000" cy="1098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9480"/>
              </a:lnSpc>
              <a:buFont typeface="Wingdings" panose="05000000000000000000" pitchFamily="2" charset="2"/>
              <a:buChar char="Ø"/>
            </a:pPr>
            <a:r>
              <a:rPr lang="en-US" sz="4800" spc="118" dirty="0">
                <a:solidFill>
                  <a:srgbClr val="333034"/>
                </a:solidFill>
                <a:latin typeface="More Sugar"/>
              </a:rPr>
              <a:t>Workbook – page 91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B159A93-5CBA-AC79-2CB5-C8B7A314544E}"/>
              </a:ext>
            </a:extLst>
          </p:cNvPr>
          <p:cNvSpPr txBox="1"/>
          <p:nvPr/>
        </p:nvSpPr>
        <p:spPr>
          <a:xfrm>
            <a:off x="1829257" y="5872385"/>
            <a:ext cx="6651978" cy="109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9480"/>
              </a:lnSpc>
              <a:buFont typeface="Wingdings" panose="05000000000000000000" pitchFamily="2" charset="2"/>
              <a:buChar char="Ø"/>
            </a:pPr>
            <a:r>
              <a:rPr lang="en-US" sz="4800" spc="118" dirty="0">
                <a:solidFill>
                  <a:srgbClr val="333034"/>
                </a:solidFill>
                <a:latin typeface="More Sugar"/>
              </a:rPr>
              <a:t>sachso.edu.vn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560675" y="2039687"/>
            <a:ext cx="11272484" cy="649068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4" name="TextBox 4"/>
          <p:cNvSpPr txBox="1"/>
          <p:nvPr/>
        </p:nvSpPr>
        <p:spPr>
          <a:xfrm>
            <a:off x="4416896" y="2504007"/>
            <a:ext cx="9560042" cy="157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8000" spc="195" dirty="0">
                <a:solidFill>
                  <a:srgbClr val="333034"/>
                </a:solidFill>
                <a:latin typeface="More Sugar"/>
              </a:rPr>
              <a:t>THANK YOU!</a:t>
            </a:r>
          </a:p>
        </p:txBody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18652" y="5983556"/>
            <a:ext cx="3934080" cy="409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71555">
            <a:off x="2796896" y="7907320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1467" y="2504007"/>
            <a:ext cx="2371475" cy="448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85C30-68FB-C8E1-94EC-4AFC81B1A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F21D0985-1D4B-4C3D-9510-30303827D1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74" y="3469086"/>
            <a:ext cx="5082699" cy="479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04816"/>
            <a:ext cx="16230600" cy="858218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33680" y="247976"/>
            <a:ext cx="2363891" cy="2376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4185" y="6134100"/>
            <a:ext cx="3194581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72771" y="2528412"/>
            <a:ext cx="10742459" cy="12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spc="126" dirty="0">
                <a:solidFill>
                  <a:srgbClr val="253140"/>
                </a:solidFill>
                <a:latin typeface="More Sugar"/>
              </a:rPr>
              <a:t>Hello song!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43005">
            <a:off x="16254275" y="4623355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pic>
        <p:nvPicPr>
          <p:cNvPr id="15" name="Picture 14">
            <a:hlinkClick r:id="rId17"/>
            <a:extLst>
              <a:ext uri="{FF2B5EF4-FFF2-40B4-BE49-F238E27FC236}">
                <a16:creationId xmlns:a16="http://schemas.microsoft.com/office/drawing/2014/main" id="{F6C7765D-E9BF-2A4F-6173-783A0BA744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9694" y="4081672"/>
            <a:ext cx="11470213" cy="56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127523" y="8288579"/>
            <a:ext cx="3243149" cy="2146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4B10A0-61CB-E932-1BD7-505E2D21A0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04816"/>
            <a:ext cx="16230600" cy="858218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926" y="221818"/>
            <a:ext cx="2363891" cy="2376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4185" y="6134100"/>
            <a:ext cx="3194581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68094" y="2044985"/>
            <a:ext cx="10742459" cy="12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spc="126" dirty="0">
                <a:solidFill>
                  <a:srgbClr val="253140"/>
                </a:solidFill>
                <a:latin typeface="More Sugar"/>
              </a:rPr>
              <a:t>Give me Five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43005">
            <a:off x="16254275" y="4623355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27523" y="8288579"/>
            <a:ext cx="3243149" cy="2146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0D24C-93D2-BE48-2217-FB9238C40B74}"/>
              </a:ext>
            </a:extLst>
          </p:cNvPr>
          <p:cNvGrpSpPr/>
          <p:nvPr/>
        </p:nvGrpSpPr>
        <p:grpSpPr>
          <a:xfrm>
            <a:off x="5113405" y="3926932"/>
            <a:ext cx="8702785" cy="6360068"/>
            <a:chOff x="1901426" y="726665"/>
            <a:chExt cx="5776453" cy="4416835"/>
          </a:xfrm>
        </p:grpSpPr>
        <p:pic>
          <p:nvPicPr>
            <p:cNvPr id="16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4A04ABFC-1F53-2B4E-9083-987CA6B39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82F309C9-1B1C-D485-539D-6ABB8E7A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8" name="Picture 17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6EB3319-719C-CB52-B17E-F67795DE1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9" name="Picture 18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F2F8EEB4-7E0C-53C0-BFE0-C61BA4B76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20" name="Picture 1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3D6E7EB-F6A4-B7B1-52F9-5A92F689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21" name="Picture 20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47D2098A-ACF7-B8EC-5387-678A450C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B7A0E90-BD9E-58F1-BBAA-B8D74F58BB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3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325294" y="-2407285"/>
            <a:ext cx="2280156" cy="879978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053437" y="-2707028"/>
            <a:ext cx="2280156" cy="8958704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TextBox 5"/>
          <p:cNvSpPr txBox="1"/>
          <p:nvPr/>
        </p:nvSpPr>
        <p:spPr>
          <a:xfrm>
            <a:off x="4710950" y="1269378"/>
            <a:ext cx="879978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Game</a:t>
            </a:r>
          </a:p>
        </p:txBody>
      </p:sp>
      <p:sp>
        <p:nvSpPr>
          <p:cNvPr id="6" name="AutoShape 6"/>
          <p:cNvSpPr/>
          <p:nvPr/>
        </p:nvSpPr>
        <p:spPr>
          <a:xfrm>
            <a:off x="4572000" y="3530458"/>
            <a:ext cx="9100868" cy="732804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4996472" y="3778342"/>
            <a:ext cx="9100868" cy="669915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4201892" y="3479834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84931" y="144696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A1C20306-BBA2-6FE3-C644-A868E2C0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2993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3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313131" y="1187068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11761883" y="2462890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318204" y="1895324"/>
            <a:ext cx="7159588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Listen and Point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3089" y="108847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9807" y="2667530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89840" y="1031306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4E8B1-7E96-1DF1-11D5-20FF06940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4619579"/>
            <a:ext cx="17297400" cy="46361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47 02">
            <a:hlinkClick r:id="" action="ppaction://media"/>
            <a:extLst>
              <a:ext uri="{FF2B5EF4-FFF2-40B4-BE49-F238E27FC236}">
                <a16:creationId xmlns:a16="http://schemas.microsoft.com/office/drawing/2014/main" id="{91876B2B-0ABD-B213-F599-002E76BA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672129" y="1885799"/>
            <a:ext cx="884238" cy="884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9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313131" y="1187068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11761883" y="2462890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816622" y="1825589"/>
            <a:ext cx="8217196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Listen and Repeat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3089" y="108847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9807" y="2667530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89840" y="1031306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4E8B1-7E96-1DF1-11D5-20FF06940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4619579"/>
            <a:ext cx="17297400" cy="46361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47 02">
            <a:hlinkClick r:id="" action="ppaction://media"/>
            <a:extLst>
              <a:ext uri="{FF2B5EF4-FFF2-40B4-BE49-F238E27FC236}">
                <a16:creationId xmlns:a16="http://schemas.microsoft.com/office/drawing/2014/main" id="{9E0F5D3E-5502-F8B1-9703-A0B1E8657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39276" y="1804441"/>
            <a:ext cx="884238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9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121</Words>
  <Application>Microsoft Office PowerPoint</Application>
  <PresentationFormat>Custom</PresentationFormat>
  <Paragraphs>39</Paragraphs>
  <Slides>22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Wingdings</vt:lpstr>
      <vt:lpstr>Nunito</vt:lpstr>
      <vt:lpstr>Arial</vt:lpstr>
      <vt:lpstr>Calibri</vt:lpstr>
      <vt:lpstr>More Sugar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Playful English Lesson Presentation</dc:title>
  <dc:creator>Trang Nguyen</dc:creator>
  <cp:lastModifiedBy>Huu.ngph</cp:lastModifiedBy>
  <cp:revision>5</cp:revision>
  <dcterms:created xsi:type="dcterms:W3CDTF">2006-08-16T00:00:00Z</dcterms:created>
  <dcterms:modified xsi:type="dcterms:W3CDTF">2022-09-27T13:37:09Z</dcterms:modified>
  <dc:identifier>DAFKaZeLuC8</dc:identifier>
</cp:coreProperties>
</file>